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f1de46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f1de46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0e2ae518e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0e2ae518e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https://unsplash.com/photos/a-coffee-cup-spilled-on-a-table-oSOY6Ozl6T0</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e2ae518e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e2ae518e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小林是一位對遊戲開發充滿熱情的高中生，但他在開始實際操作後卻發現他先前學會的技能在遊戲開發上其實不夠用。</a:t>
            </a:r>
            <a:endParaRPr>
              <a:solidFill>
                <a:schemeClr val="dk1"/>
              </a:solidFill>
            </a:endParaRPr>
          </a:p>
          <a:p>
            <a:pPr indent="0" lvl="0" marL="0" rtl="0" algn="l">
              <a:spcBef>
                <a:spcPts val="0"/>
              </a:spcBef>
              <a:spcAft>
                <a:spcPts val="0"/>
              </a:spcAft>
              <a:buNone/>
            </a:pPr>
            <a:r>
              <a:rPr lang="en">
                <a:solidFill>
                  <a:schemeClr val="dk1"/>
                </a:solidFill>
              </a:rPr>
              <a:t>https://unsplash.com/photos/a-close-up-view-of-a-puzzle-piece-5B0IXL2wAQ0</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e2ae518e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e2ae518e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小林是一位對遊戲開發充滿熱情的高中生，但他在開始實際操作後卻發現他先前學會的技能在遊戲開發上其實不夠用。</a:t>
            </a:r>
            <a:endParaRPr>
              <a:solidFill>
                <a:schemeClr val="dk1"/>
              </a:solidFill>
            </a:endParaRPr>
          </a:p>
          <a:p>
            <a:pPr indent="0" lvl="0" marL="0" rtl="0" algn="l">
              <a:spcBef>
                <a:spcPts val="0"/>
              </a:spcBef>
              <a:spcAft>
                <a:spcPts val="0"/>
              </a:spcAft>
              <a:buNone/>
            </a:pPr>
            <a:r>
              <a:rPr lang="en">
                <a:solidFill>
                  <a:schemeClr val="dk1"/>
                </a:solidFill>
              </a:rPr>
              <a:t>https://unsplash.com/photos/man-in-red-long-sleeve-shirt-sitting-in-front-of-table-with-laptop-computer-TZIH-fDKzvY</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e5c328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e5c328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https://unsplash.com/photos/an-exit-sign-is-posted-on-a-wooden-door-BttfwonnPaw</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e2ae518e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e2ae518e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小林是一位對遊戲開發充滿熱情的高中生，他在沮喪的時候，有同是喜歡遊戲設計的學長開導他，告訴他創作遊戲並沒有這麼簡單。</a:t>
            </a:r>
            <a:endParaRPr>
              <a:solidFill>
                <a:schemeClr val="dk1"/>
              </a:solidFill>
            </a:endParaRPr>
          </a:p>
          <a:p>
            <a:pPr indent="0" lvl="0" marL="0" rtl="0" algn="l">
              <a:spcBef>
                <a:spcPts val="0"/>
              </a:spcBef>
              <a:spcAft>
                <a:spcPts val="0"/>
              </a:spcAft>
              <a:buNone/>
            </a:pPr>
            <a:r>
              <a:rPr lang="en">
                <a:solidFill>
                  <a:schemeClr val="dk1"/>
                </a:solidFill>
              </a:rPr>
              <a:t>https://unsplash.com/photos/a-couple-of-men-sitting-next-to-each-other-oC8Mjy7KsOc</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e2ae518e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e2ae518e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小林是一位對遊戲開發充滿熱情的高中生，他在沮喪的時候，有同是喜歡遊戲設計的學長開導他，告訴他創作遊戲並沒有這麼簡單。</a:t>
            </a:r>
            <a:endParaRPr>
              <a:solidFill>
                <a:schemeClr val="dk1"/>
              </a:solidFill>
            </a:endParaRPr>
          </a:p>
          <a:p>
            <a:pPr indent="0" lvl="0" marL="0" rtl="0" algn="l">
              <a:spcBef>
                <a:spcPts val="0"/>
              </a:spcBef>
              <a:spcAft>
                <a:spcPts val="0"/>
              </a:spcAft>
              <a:buNone/>
            </a:pPr>
            <a:r>
              <a:rPr lang="en">
                <a:solidFill>
                  <a:schemeClr val="dk1"/>
                </a:solidFill>
              </a:rPr>
              <a:t>https://unsplash.com/photos/turned-on-black-and-grey-laptop-computer-mcSDtbWXUZU</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e2ae518e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e2ae518e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https://unsplash.com/photos/a-large-inflatable-arch-with-the-word-finish-on-it-bssA-XRpH3s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e2ae518e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e2ae518e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小林是一位對遊戲開發充滿熱情的高中生，他在學長開導後，找回創作的初心，繼續努力學習遊戲設計相關的技能。</a:t>
            </a:r>
            <a:endParaRPr>
              <a:solidFill>
                <a:schemeClr val="dk1"/>
              </a:solidFill>
            </a:endParaRPr>
          </a:p>
          <a:p>
            <a:pPr indent="0" lvl="0" marL="0" rtl="0" algn="l">
              <a:spcBef>
                <a:spcPts val="0"/>
              </a:spcBef>
              <a:spcAft>
                <a:spcPts val="0"/>
              </a:spcAft>
              <a:buNone/>
            </a:pPr>
            <a:r>
              <a:rPr lang="en">
                <a:solidFill>
                  <a:schemeClr val="dk1"/>
                </a:solidFill>
              </a:rPr>
              <a:t>https://unsplash.com/photos/opened-book-QJDzYT_K8Xg</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e2ae518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e2ae518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小林是一位對遊戲開發充滿熱情的高中生，他在學長開導後，找回創作的初心，繼續努力學習遊戲設計相關的技能。</a:t>
            </a:r>
            <a:endParaRPr>
              <a:solidFill>
                <a:schemeClr val="dk1"/>
              </a:solidFill>
            </a:endParaRPr>
          </a:p>
          <a:p>
            <a:pPr indent="0" lvl="0" marL="0" rtl="0" algn="l">
              <a:spcBef>
                <a:spcPts val="0"/>
              </a:spcBef>
              <a:spcAft>
                <a:spcPts val="0"/>
              </a:spcAft>
              <a:buNone/>
            </a:pPr>
            <a:r>
              <a:rPr lang="en">
                <a:solidFill>
                  <a:schemeClr val="dk1"/>
                </a:solidFill>
              </a:rPr>
              <a:t>https://unsplash.com/photos/boy-in-orange-crew-neck-t-shirt-standing-in-front-of-white-wooden-table-with-cupcakes-FHFfHWWzbCc</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e2ae518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e2ae518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https://unsplash.com/photos/person-drafting-on-blueprint--FPFq_trr2Y</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f1de469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f1de469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小林是一位對遊戲開發充滿熱情的高中生，目標是做出一款全球發行且大家都喜歡的遊戲，但現下的他還不會相關的技能</a:t>
            </a:r>
            <a:br>
              <a:rPr lang="en"/>
            </a:br>
            <a:r>
              <a:rPr lang="en"/>
              <a:t>https://unsplash.com/photos/person-sitting-on-gaming-chair-while-playing-video-game-Mf23RF8xArY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e2ae518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e2ae518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https://unsplash.com/photos/a-couple-of-large-sculptures-sitting-on-top-of-a-cement-floor-g4xIcepnx6I</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e2ae518e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e2ae518e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小林是一位對遊戲開發充滿熱情的高中生，但現下的他還不會相關的技能，所以現在他正在學習程式語言。</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https://unsplash.com/photos/a-group-of-colorful-balls-2XeP0c-J5B4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e2ae518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e2ae518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e2ae518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e2ae518e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小林是一位對遊戲開發充滿熱情的高中生，但因為他不會遊戲製作的相關技能，所以現在他正在努力學習相關技能。</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https://unsplash.com/photos/person-using-macbook-pro-turned-on-qJgW5ewKCO8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e2ae518e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e2ae518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e2ae518e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0e2ae518e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小林是一位對遊戲開發充滿熱情的高中生，在他學習了一陣子之後，會了一些遊戲設計相關的技能。</a:t>
            </a:r>
            <a:endParaRPr>
              <a:solidFill>
                <a:schemeClr val="dk1"/>
              </a:solidFill>
            </a:endParaRPr>
          </a:p>
          <a:p>
            <a:pPr indent="0" lvl="0" marL="0" rtl="0" algn="l">
              <a:spcBef>
                <a:spcPts val="0"/>
              </a:spcBef>
              <a:spcAft>
                <a:spcPts val="0"/>
              </a:spcAft>
              <a:buNone/>
            </a:pPr>
            <a:r>
              <a:rPr lang="en">
                <a:solidFill>
                  <a:schemeClr val="dk1"/>
                </a:solidFill>
              </a:rPr>
              <a:t>https://unsplash.com/photos/woman-using-laptop-computer-beside-person-wearing-hat-BVr3XaBiWLU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說故事時間~</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a:t>
            </a:r>
            <a:r>
              <a:rPr lang="en">
                <a:solidFill>
                  <a:srgbClr val="CCCCCC"/>
                </a:solidFill>
              </a:rPr>
              <a:t>—</a:t>
            </a:r>
            <a:r>
              <a:rPr lang="en">
                <a:solidFill>
                  <a:srgbClr val="CCCCCC"/>
                </a:solidFill>
              </a:rPr>
              <a:t>校園</a:t>
            </a:r>
            <a:r>
              <a:rPr lang="en">
                <a:solidFill>
                  <a:srgbClr val="CCCCCC"/>
                </a:solidFill>
              </a:rPr>
              <a:t>故事</a:t>
            </a:r>
            <a:endParaRPr>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2"/>
          <p:cNvSpPr txBox="1"/>
          <p:nvPr>
            <p:ph type="title"/>
          </p:nvPr>
        </p:nvSpPr>
        <p:spPr>
          <a:xfrm>
            <a:off x="854375" y="44505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23"/>
          <p:cNvPicPr preferRelativeResize="0"/>
          <p:nvPr/>
        </p:nvPicPr>
        <p:blipFill rotWithShape="1">
          <a:blip r:embed="rId3">
            <a:alphaModFix/>
          </a:blip>
          <a:srcRect b="1314" l="0" r="0" t="1304"/>
          <a:stretch/>
        </p:blipFill>
        <p:spPr>
          <a:xfrm>
            <a:off x="0" y="0"/>
            <a:ext cx="7924577"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4"/>
          <p:cNvPicPr preferRelativeResize="0"/>
          <p:nvPr/>
        </p:nvPicPr>
        <p:blipFill rotWithShape="1">
          <a:blip r:embed="rId3">
            <a:alphaModFix/>
          </a:blip>
          <a:srcRect b="1314" l="0" r="0" t="1304"/>
          <a:stretch/>
        </p:blipFill>
        <p:spPr>
          <a:xfrm>
            <a:off x="0" y="0"/>
            <a:ext cx="792457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5"/>
          <p:cNvSpPr txBox="1"/>
          <p:nvPr>
            <p:ph type="title"/>
          </p:nvPr>
        </p:nvSpPr>
        <p:spPr>
          <a:xfrm>
            <a:off x="327425" y="289880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7" name="Google Shape;127;p26"/>
          <p:cNvPicPr preferRelativeResize="0"/>
          <p:nvPr/>
        </p:nvPicPr>
        <p:blipFill rotWithShape="1">
          <a:blip r:embed="rId3">
            <a:alphaModFix/>
          </a:blip>
          <a:srcRect b="6784" l="0" r="0" t="6784"/>
          <a:stretch/>
        </p:blipFill>
        <p:spPr>
          <a:xfrm>
            <a:off x="0" y="0"/>
            <a:ext cx="7924577" cy="51435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7"/>
          <p:cNvPicPr preferRelativeResize="0"/>
          <p:nvPr/>
        </p:nvPicPr>
        <p:blipFill rotWithShape="1">
          <a:blip r:embed="rId3">
            <a:alphaModFix/>
          </a:blip>
          <a:srcRect b="980" l="0" r="0" t="990"/>
          <a:stretch/>
        </p:blipFill>
        <p:spPr>
          <a:xfrm>
            <a:off x="0" y="0"/>
            <a:ext cx="7924577"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8"/>
          <p:cNvSpPr txBox="1"/>
          <p:nvPr>
            <p:ph type="title"/>
          </p:nvPr>
        </p:nvSpPr>
        <p:spPr>
          <a:xfrm>
            <a:off x="3427050" y="232700"/>
            <a:ext cx="2289900" cy="21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9"/>
          <p:cNvPicPr preferRelativeResize="0"/>
          <p:nvPr/>
        </p:nvPicPr>
        <p:blipFill rotWithShape="1">
          <a:blip r:embed="rId3">
            <a:alphaModFix/>
          </a:blip>
          <a:srcRect b="6784" l="0" r="0" t="6784"/>
          <a:stretch/>
        </p:blipFill>
        <p:spPr>
          <a:xfrm>
            <a:off x="0" y="0"/>
            <a:ext cx="7924577" cy="51435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30"/>
          <p:cNvPicPr preferRelativeResize="0"/>
          <p:nvPr/>
        </p:nvPicPr>
        <p:blipFill rotWithShape="1">
          <a:blip r:embed="rId3">
            <a:alphaModFix/>
          </a:blip>
          <a:srcRect b="40733" l="0" r="0" t="14021"/>
          <a:stretch/>
        </p:blipFill>
        <p:spPr>
          <a:xfrm>
            <a:off x="0" y="0"/>
            <a:ext cx="769285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6013600" y="2843725"/>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目標</a:t>
            </a:r>
            <a:endParaRPr sz="6919"/>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 name="Google Shape;66;p15"/>
          <p:cNvPicPr preferRelativeResize="0"/>
          <p:nvPr/>
        </p:nvPicPr>
        <p:blipFill>
          <a:blip r:embed="rId3">
            <a:alphaModFix/>
          </a:blip>
          <a:stretch>
            <a:fillRect/>
          </a:stretch>
        </p:blipFill>
        <p:spPr>
          <a:xfrm>
            <a:off x="0" y="0"/>
            <a:ext cx="7924577"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1153225" y="1325875"/>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7"/>
          <p:cNvPicPr preferRelativeResize="0"/>
          <p:nvPr/>
        </p:nvPicPr>
        <p:blipFill rotWithShape="1">
          <a:blip r:embed="rId3">
            <a:alphaModFix/>
          </a:blip>
          <a:srcRect b="19366" l="0" r="0" t="19366"/>
          <a:stretch/>
        </p:blipFill>
        <p:spPr>
          <a:xfrm>
            <a:off x="0" y="0"/>
            <a:ext cx="787254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1640800" y="307970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9"/>
          <p:cNvPicPr preferRelativeResize="0"/>
          <p:nvPr/>
        </p:nvPicPr>
        <p:blipFill rotWithShape="1">
          <a:blip r:embed="rId3">
            <a:alphaModFix/>
          </a:blip>
          <a:srcRect b="28369" l="0" r="0" t="28369"/>
          <a:stretch/>
        </p:blipFill>
        <p:spPr>
          <a:xfrm>
            <a:off x="0" y="0"/>
            <a:ext cx="792457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0"/>
          <p:cNvSpPr txBox="1"/>
          <p:nvPr>
            <p:ph type="title"/>
          </p:nvPr>
        </p:nvSpPr>
        <p:spPr>
          <a:xfrm>
            <a:off x="5997875" y="311350"/>
            <a:ext cx="2289900" cy="21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9" name="Google Shape;99;p21"/>
          <p:cNvPicPr preferRelativeResize="0"/>
          <p:nvPr/>
        </p:nvPicPr>
        <p:blipFill rotWithShape="1">
          <a:blip r:embed="rId3">
            <a:alphaModFix/>
          </a:blip>
          <a:srcRect b="1314" l="0" r="0" t="1304"/>
          <a:stretch/>
        </p:blipFill>
        <p:spPr>
          <a:xfrm>
            <a:off x="0" y="0"/>
            <a:ext cx="7924577"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